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5" r:id="rId4"/>
    <p:sldId id="263" r:id="rId5"/>
    <p:sldId id="269" r:id="rId6"/>
    <p:sldId id="274" r:id="rId7"/>
    <p:sldId id="259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19271-D54C-42E4-88C4-76EFE853337E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8E6F6-FC7A-444E-9981-0ADE26649E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2082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E6F6-FC7A-444E-9981-0ADE26649EB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0366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E6F6-FC7A-444E-9981-0ADE26649EB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162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96C87C-7A48-4230-86FC-C4EE3EE2A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1F9213-AA75-4C01-B960-39CBB58EB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140527-033E-4E45-87C4-7CE6F1EF3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42AC20-038F-41A2-8C86-74517B2A8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433FF9-5D89-4941-B987-BEED1234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858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699849-E42C-4420-A9FF-8558654A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00C07D4-1050-4286-BDEC-363F77A0D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B99F06-7566-4F5A-90A3-7ECBC88B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EBE921-F8AF-42AA-A6DE-FDDD0DB6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100B5-16BD-480D-98D2-1D734BFC7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77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3C7CA52-6488-4E16-9FB5-BA4879027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A53C03D-2BE5-48BA-A82B-A0666B9B7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EAF59F-E2C0-452B-BDF1-0D766B022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8625D4-FB57-4841-B8CD-93F18FA12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06DD4C-E442-43BF-8FF5-1B3639148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837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623376-FB38-475F-B737-6DCA25F3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00D3DA-6A10-4A98-A1FD-9EF0EB06B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417652-9546-4819-905E-DB9678D7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3AD3C28-DF3A-4E03-852A-9B4EE485C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8615A2-269A-430A-A647-3D9D6822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621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F1618F-A9AF-4F06-9E28-851053812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8B12F3-E772-4244-B9EB-5C47D0229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4C7C73-401E-4E18-8F82-B6A1032A1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AA3D75-0E09-414C-91EE-31CF0827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73F45F-89B6-461A-BDA9-20EB74D78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89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4244DA-5804-4146-8534-6360EC47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A6583A-5469-4A5D-909E-BF3E816BFC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C64D30-2E3B-4824-B253-8DC67811F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6D60BF2-4234-4FAD-85D1-831FA2F4B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D3D1573-2E0D-4525-8811-BD3BC821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5004DA1-A1CF-4CF5-A1E8-224823C84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412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EA3106-D782-45E1-AF22-466E49DD1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0D86DB9-DD62-42CD-922B-7ADA5D01D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94C0BC3-EEDC-48DA-AA4F-07591EB6A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E09C564-3194-4410-B9D6-82203C4A3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032EA4C-DB08-4A25-AE6E-C73E56C81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7E05A6C-C630-4312-BEE0-2E523E15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C203062-5345-4483-BA7B-348749A0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69BF38B-5242-4DEA-A1A3-E336D82E1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757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74A90E-1C5C-47D9-901C-B5C90BCC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086114C-350E-49AF-BB03-9DF73B1C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18EA71A-ED77-47C2-9CFB-BC841243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753A940-C0B1-489E-BD60-39051504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145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724CC35-14BE-4041-81CE-2343D484F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4E3A4D5-38F4-4367-97AB-F3C239E2C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BBBADBA-A0FB-4790-A3CF-C5700B91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82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1FCD3-DA56-42C1-A5CA-9C4971E24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5F1F4B-16B9-4F50-BCAD-C5ACB8A99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E2E0961-BC7E-4273-BDC1-2566A506E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5A9D367-FAB7-477C-9B1E-2EA22F763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6EAD0F2-01C2-45E3-9357-8E413FAEC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CE02C09-37C8-46CE-A049-4F57D5FF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60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D42CBE-0E7B-4488-8BB2-15410B74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C224BFC-D42D-4D80-83C1-A3E4933FBD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C116CFC-C669-4022-9ACB-9CD3AAFB2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AD3F21-D016-490C-A120-269EE85E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8B6C26-3A03-4A8B-B441-92AA5C53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D844239-4091-4E58-817E-46D32288E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91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0B29786-FAC3-4621-9F9F-1640E302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807CF64-F0C8-4574-B268-DA6C950B7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578884-C646-43FE-8694-CAA9A9855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3B8073-D180-407B-B81D-FAC1A2556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518A29-F3B2-4163-980D-D45BEF554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507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8.png"/><Relationship Id="rId12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34CD983-9A7B-4C66-AECE-9357463898D1}"/>
              </a:ext>
            </a:extLst>
          </p:cNvPr>
          <p:cNvSpPr/>
          <p:nvPr/>
        </p:nvSpPr>
        <p:spPr>
          <a:xfrm>
            <a:off x="8974319" y="159048"/>
            <a:ext cx="2587945" cy="2863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AF239F2-668B-40E8-9CAF-7A68F783623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326145" y="3699070"/>
            <a:ext cx="886120" cy="615115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D</a:t>
            </a:r>
            <a:r>
              <a:rPr lang="ja-JP" altLang="en-US" dirty="0"/>
              <a:t>班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2C06AC4-5341-42A5-864C-427411275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5" t="18843" r="34151" b="13558"/>
          <a:stretch/>
        </p:blipFill>
        <p:spPr>
          <a:xfrm>
            <a:off x="9502220" y="398197"/>
            <a:ext cx="1970203" cy="238476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1094DFE-7CEB-4DB1-93A2-480843068503}"/>
              </a:ext>
            </a:extLst>
          </p:cNvPr>
          <p:cNvSpPr txBox="1"/>
          <p:nvPr/>
        </p:nvSpPr>
        <p:spPr>
          <a:xfrm>
            <a:off x="3714161" y="447213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リーダー　藤田勇一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FD994A-07F5-4D15-BA9A-7828EF9530A6}"/>
              </a:ext>
            </a:extLst>
          </p:cNvPr>
          <p:cNvSpPr txBox="1"/>
          <p:nvPr/>
        </p:nvSpPr>
        <p:spPr>
          <a:xfrm>
            <a:off x="3714161" y="5549618"/>
            <a:ext cx="5788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小原立暉・柿崎亜実</a:t>
            </a:r>
            <a:r>
              <a:rPr lang="ja-JP" altLang="en-US" dirty="0"/>
              <a:t>・酒井南勝・橋本賢太・若木一真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6A2610-9459-4016-BB36-D9C3E9A64A87}"/>
              </a:ext>
            </a:extLst>
          </p:cNvPr>
          <p:cNvSpPr txBox="1"/>
          <p:nvPr/>
        </p:nvSpPr>
        <p:spPr>
          <a:xfrm>
            <a:off x="3714161" y="5233723"/>
            <a:ext cx="124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メンバー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4055F39-D649-44A6-BAD1-147F1CB64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67" y="-133400"/>
            <a:ext cx="4917828" cy="49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4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772C3-A6F8-4846-BAEF-179A6ED2D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03880" cy="1325563"/>
          </a:xfrm>
        </p:spPr>
        <p:txBody>
          <a:bodyPr/>
          <a:lstStyle/>
          <a:p>
            <a:r>
              <a:rPr kumimoji="1" lang="ja-JP" altLang="en-US" dirty="0"/>
              <a:t>コンセプト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04E750B-6535-491D-B4C0-188541789E94}"/>
              </a:ext>
            </a:extLst>
          </p:cNvPr>
          <p:cNvSpPr/>
          <p:nvPr/>
        </p:nvSpPr>
        <p:spPr>
          <a:xfrm>
            <a:off x="3778658" y="1547614"/>
            <a:ext cx="5273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5400" u="sng" dirty="0">
                <a:ln w="12700">
                  <a:solidFill>
                    <a:schemeClr val="bg1"/>
                  </a:solidFill>
                </a:ln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過剰な必要悪</a:t>
            </a:r>
            <a:r>
              <a:rPr lang="en-US" altLang="ja-JP" sz="5400" u="sng" dirty="0">
                <a:ln w="12700">
                  <a:solidFill>
                    <a:schemeClr val="bg1"/>
                  </a:solidFill>
                </a:ln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!!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F737087-2B38-42DF-853B-890A0CC5A869}"/>
              </a:ext>
            </a:extLst>
          </p:cNvPr>
          <p:cNvSpPr txBox="1"/>
          <p:nvPr/>
        </p:nvSpPr>
        <p:spPr>
          <a:xfrm>
            <a:off x="2688466" y="3330267"/>
            <a:ext cx="7223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・やってはいけないことをする</a:t>
            </a:r>
            <a:r>
              <a:rPr kumimoji="1" lang="ja-JP" altLang="en-US" sz="3600" dirty="0">
                <a:solidFill>
                  <a:srgbClr val="FF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背徳感</a:t>
            </a:r>
            <a:endParaRPr kumimoji="1" lang="en-US" altLang="ja-JP" sz="36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6054C03-33F2-4DC4-AE3B-D46BDBA2FD51}"/>
              </a:ext>
            </a:extLst>
          </p:cNvPr>
          <p:cNvSpPr txBox="1"/>
          <p:nvPr/>
        </p:nvSpPr>
        <p:spPr>
          <a:xfrm>
            <a:off x="3570314" y="5017998"/>
            <a:ext cx="7330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ストレスが溜まっている人に向けて</a:t>
            </a:r>
            <a:endParaRPr kumimoji="1" lang="ja-JP" altLang="en-US" sz="3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0039B32-4227-4EAD-88A9-C5EA98DB9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07" y="3371151"/>
            <a:ext cx="2556535" cy="255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0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1729001-F8A3-481D-8EFE-4115A37B3C7F}"/>
              </a:ext>
            </a:extLst>
          </p:cNvPr>
          <p:cNvSpPr txBox="1"/>
          <p:nvPr/>
        </p:nvSpPr>
        <p:spPr>
          <a:xfrm>
            <a:off x="225840" y="1217299"/>
            <a:ext cx="587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ここはどこにでもあるような日常的な町</a:t>
            </a:r>
            <a:endParaRPr kumimoji="1"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B0F862-6B04-456F-AC9A-C35CEBEFF478}"/>
              </a:ext>
            </a:extLst>
          </p:cNvPr>
          <p:cNvSpPr txBox="1"/>
          <p:nvPr/>
        </p:nvSpPr>
        <p:spPr>
          <a:xfrm>
            <a:off x="225840" y="2679792"/>
            <a:ext cx="8165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時間制限でできるだけ</a:t>
            </a:r>
            <a:endParaRPr kumimoji="1" lang="en-US" altLang="ja-JP" sz="2400" dirty="0"/>
          </a:p>
          <a:p>
            <a:r>
              <a:rPr kumimoji="1" lang="ja-JP" altLang="en-US" sz="2400" dirty="0"/>
              <a:t>町の至る所にあるマナー違反・邪魔のもの・うざい環境</a:t>
            </a:r>
            <a:endParaRPr kumimoji="1" lang="en-US" altLang="ja-JP" sz="2400" dirty="0"/>
          </a:p>
          <a:p>
            <a:r>
              <a:rPr lang="ja-JP" altLang="en-US" sz="2400" dirty="0"/>
              <a:t>すべてを壊して暴れまくろう！</a:t>
            </a:r>
            <a:endParaRPr kumimoji="1" lang="ja-JP" altLang="en-US" sz="2400" dirty="0"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776CD5F4-6DBE-4C9D-8128-CBD57DA31406}"/>
              </a:ext>
            </a:extLst>
          </p:cNvPr>
          <p:cNvSpPr txBox="1">
            <a:spLocks/>
          </p:cNvSpPr>
          <p:nvPr/>
        </p:nvSpPr>
        <p:spPr>
          <a:xfrm>
            <a:off x="339863" y="0"/>
            <a:ext cx="14203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dirty="0"/>
          </a:p>
        </p:txBody>
      </p:sp>
      <p:sp>
        <p:nvSpPr>
          <p:cNvPr id="20" name="タイトル 19">
            <a:extLst>
              <a:ext uri="{FF2B5EF4-FFF2-40B4-BE49-F238E27FC236}">
                <a16:creationId xmlns:a16="http://schemas.microsoft.com/office/drawing/2014/main" id="{064B1113-6113-436D-8EB4-89EA53BD2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63" y="-65545"/>
            <a:ext cx="3892772" cy="1325563"/>
          </a:xfrm>
        </p:spPr>
        <p:txBody>
          <a:bodyPr/>
          <a:lstStyle/>
          <a:p>
            <a:r>
              <a:rPr kumimoji="1" lang="ja-JP" altLang="en-US" dirty="0"/>
              <a:t>ゲーム概要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CAE2935-21FA-428B-AEE1-D964E98D4765}"/>
              </a:ext>
            </a:extLst>
          </p:cNvPr>
          <p:cNvSpPr txBox="1"/>
          <p:nvPr/>
        </p:nvSpPr>
        <p:spPr>
          <a:xfrm>
            <a:off x="225841" y="1964264"/>
            <a:ext cx="562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あなたは町の治安をよくするため</a:t>
            </a:r>
            <a:endParaRPr kumimoji="1" lang="en-US" altLang="ja-JP" sz="2400" dirty="0"/>
          </a:p>
        </p:txBody>
      </p:sp>
      <p:pic>
        <p:nvPicPr>
          <p:cNvPr id="4098" name="Picture 2" descr="https://cdn.discordapp.com/attachments/1047678945182634026/1063281971951833088/d0516ee8e48092c8.png">
            <a:extLst>
              <a:ext uri="{FF2B5EF4-FFF2-40B4-BE49-F238E27FC236}">
                <a16:creationId xmlns:a16="http://schemas.microsoft.com/office/drawing/2014/main" id="{2E0A145B-54D7-4945-A609-C250C573D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94" y="4105185"/>
            <a:ext cx="4071038" cy="257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6838C1-0F0F-4BB0-9F06-0882DED3C138}"/>
              </a:ext>
            </a:extLst>
          </p:cNvPr>
          <p:cNvSpPr txBox="1"/>
          <p:nvPr/>
        </p:nvSpPr>
        <p:spPr>
          <a:xfrm>
            <a:off x="4306259" y="4807922"/>
            <a:ext cx="4205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町がどうなるかは</a:t>
            </a:r>
            <a:endParaRPr kumimoji="1" lang="en-US" altLang="ja-JP" sz="2800" dirty="0"/>
          </a:p>
          <a:p>
            <a:pPr algn="ctr"/>
            <a:r>
              <a:rPr kumimoji="1" lang="ja-JP" altLang="en-US" sz="2800" dirty="0"/>
              <a:t>あなた次第</a:t>
            </a:r>
          </a:p>
        </p:txBody>
      </p:sp>
      <p:pic>
        <p:nvPicPr>
          <p:cNvPr id="4100" name="Picture 4" descr="https://cdn.discordapp.com/attachments/1047678945182634026/1063281972413202543/05fb50a3e9aa21a9.png">
            <a:extLst>
              <a:ext uri="{FF2B5EF4-FFF2-40B4-BE49-F238E27FC236}">
                <a16:creationId xmlns:a16="http://schemas.microsoft.com/office/drawing/2014/main" id="{86011220-B52F-48AF-B43C-4705249CC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114" y="3988716"/>
            <a:ext cx="3509692" cy="262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.discordapp.com/attachments/1047678945182634026/1063289756252909638/c30c74eb2e66eec3.png">
            <a:extLst>
              <a:ext uri="{FF2B5EF4-FFF2-40B4-BE49-F238E27FC236}">
                <a16:creationId xmlns:a16="http://schemas.microsoft.com/office/drawing/2014/main" id="{D4AF9EB3-A328-4FC7-9C8A-2A3EF85AC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808" y="43041"/>
            <a:ext cx="6096998" cy="28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066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8A627EF-1201-4D49-A798-392BE137558A}"/>
              </a:ext>
            </a:extLst>
          </p:cNvPr>
          <p:cNvSpPr txBox="1"/>
          <p:nvPr/>
        </p:nvSpPr>
        <p:spPr>
          <a:xfrm>
            <a:off x="121275" y="69029"/>
            <a:ext cx="46581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/>
              <a:t>ゲームイメージ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233C0C6-BF07-4C91-B6D8-AD01BDCE2504}"/>
              </a:ext>
            </a:extLst>
          </p:cNvPr>
          <p:cNvSpPr txBox="1"/>
          <p:nvPr/>
        </p:nvSpPr>
        <p:spPr>
          <a:xfrm>
            <a:off x="456411" y="782185"/>
            <a:ext cx="75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体力</a:t>
            </a:r>
            <a:endParaRPr kumimoji="1" lang="ja-JP" altLang="en-US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12B9EAB6-66B9-4CFA-A192-283370C9BC48}"/>
              </a:ext>
            </a:extLst>
          </p:cNvPr>
          <p:cNvSpPr txBox="1"/>
          <p:nvPr/>
        </p:nvSpPr>
        <p:spPr>
          <a:xfrm>
            <a:off x="477255" y="1145947"/>
            <a:ext cx="4302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警察の攻撃によって減るぞ！</a:t>
            </a:r>
            <a:endParaRPr lang="en-US" altLang="ja-JP" dirty="0"/>
          </a:p>
          <a:p>
            <a:r>
              <a:rPr kumimoji="1" lang="ja-JP" altLang="en-US" dirty="0"/>
              <a:t>なくなったらゲームオーバーだ！</a:t>
            </a: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F4F5F3A-45E2-455D-BD42-C9C41EC26A92}"/>
              </a:ext>
            </a:extLst>
          </p:cNvPr>
          <p:cNvSpPr txBox="1"/>
          <p:nvPr/>
        </p:nvSpPr>
        <p:spPr>
          <a:xfrm>
            <a:off x="4923086" y="811236"/>
            <a:ext cx="430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能力ゲージ</a:t>
            </a:r>
            <a:endParaRPr kumimoji="1" lang="ja-JP" altLang="en-US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9E55B2C1-DC5B-424E-B72F-C86C49105937}"/>
              </a:ext>
            </a:extLst>
          </p:cNvPr>
          <p:cNvSpPr txBox="1"/>
          <p:nvPr/>
        </p:nvSpPr>
        <p:spPr>
          <a:xfrm>
            <a:off x="4878801" y="1127010"/>
            <a:ext cx="504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能力の発動で使用するぞ！</a:t>
            </a:r>
            <a:endParaRPr kumimoji="1" lang="en-US" altLang="ja-JP" dirty="0"/>
          </a:p>
          <a:p>
            <a:r>
              <a:rPr lang="ja-JP" altLang="en-US" dirty="0"/>
              <a:t>能力を使用したら一定時間使えなくなるぞ！</a:t>
            </a:r>
            <a:endParaRPr kumimoji="1" lang="ja-JP" altLang="en-US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EE5015D6-E13B-4225-AA42-9430A68A2536}"/>
              </a:ext>
            </a:extLst>
          </p:cNvPr>
          <p:cNvSpPr txBox="1"/>
          <p:nvPr/>
        </p:nvSpPr>
        <p:spPr>
          <a:xfrm>
            <a:off x="7364266" y="2291532"/>
            <a:ext cx="430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マップ</a:t>
            </a:r>
            <a:endParaRPr kumimoji="1" lang="ja-JP" altLang="en-US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EEEDAAE1-4B2F-49CF-92EE-B233239CC87F}"/>
              </a:ext>
            </a:extLst>
          </p:cNvPr>
          <p:cNvSpPr txBox="1"/>
          <p:nvPr/>
        </p:nvSpPr>
        <p:spPr>
          <a:xfrm>
            <a:off x="7403346" y="2649398"/>
            <a:ext cx="4302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周辺にいる情報と悪いものがいる場所がわかるぞ！</a:t>
            </a: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D11764AD-136F-4D10-A596-49C26930B156}"/>
              </a:ext>
            </a:extLst>
          </p:cNvPr>
          <p:cNvSpPr txBox="1"/>
          <p:nvPr/>
        </p:nvSpPr>
        <p:spPr>
          <a:xfrm>
            <a:off x="7387212" y="3971936"/>
            <a:ext cx="430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指名手配ゲージ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557D76-AD4A-49E3-AB42-9DDCC13D4266}"/>
              </a:ext>
            </a:extLst>
          </p:cNvPr>
          <p:cNvSpPr txBox="1"/>
          <p:nvPr/>
        </p:nvSpPr>
        <p:spPr>
          <a:xfrm>
            <a:off x="7364266" y="4371372"/>
            <a:ext cx="509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現在追ってきている警察の危険度がわかるぞ！</a:t>
            </a: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6F0C2362-19BC-4BD4-B511-AC963C51F954}"/>
              </a:ext>
            </a:extLst>
          </p:cNvPr>
          <p:cNvSpPr txBox="1"/>
          <p:nvPr/>
        </p:nvSpPr>
        <p:spPr>
          <a:xfrm>
            <a:off x="8175274" y="5707954"/>
            <a:ext cx="430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得点</a:t>
            </a:r>
            <a:endParaRPr kumimoji="1" lang="ja-JP" altLang="en-US" dirty="0"/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284E52F7-417D-41BD-9CAF-D44B6EA8CB46}"/>
              </a:ext>
            </a:extLst>
          </p:cNvPr>
          <p:cNvSpPr txBox="1"/>
          <p:nvPr/>
        </p:nvSpPr>
        <p:spPr>
          <a:xfrm>
            <a:off x="8142976" y="6067427"/>
            <a:ext cx="5090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現在の取得している得点がわかるぞ！</a:t>
            </a:r>
            <a:endParaRPr kumimoji="1" lang="en-US" altLang="ja-JP" dirty="0"/>
          </a:p>
          <a:p>
            <a:r>
              <a:rPr kumimoji="1" lang="ja-JP" altLang="en-US" dirty="0"/>
              <a:t>得点の</a:t>
            </a:r>
            <a:r>
              <a:rPr lang="ja-JP" altLang="en-US" dirty="0"/>
              <a:t>低い</a:t>
            </a:r>
            <a:r>
              <a:rPr kumimoji="1" lang="ja-JP" altLang="en-US" dirty="0"/>
              <a:t>ほど正義の</a:t>
            </a:r>
            <a:r>
              <a:rPr lang="ja-JP" altLang="en-US" dirty="0"/>
              <a:t>証だ！！！</a:t>
            </a:r>
            <a:endParaRPr kumimoji="1" lang="ja-JP" altLang="en-US" dirty="0"/>
          </a:p>
        </p:txBody>
      </p:sp>
      <p:pic>
        <p:nvPicPr>
          <p:cNvPr id="1028" name="Picture 4" descr="https://cdn.discordapp.com/attachments/1047678945182634026/1063315973614096475/2018_20230113133756.png">
            <a:extLst>
              <a:ext uri="{FF2B5EF4-FFF2-40B4-BE49-F238E27FC236}">
                <a16:creationId xmlns:a16="http://schemas.microsoft.com/office/drawing/2014/main" id="{954A6217-0494-4513-AE76-66A260E4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59" y="1908923"/>
            <a:ext cx="7068271" cy="474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27DDAC8F-448E-423F-949C-1499C36E8473}"/>
              </a:ext>
            </a:extLst>
          </p:cNvPr>
          <p:cNvSpPr/>
          <p:nvPr/>
        </p:nvSpPr>
        <p:spPr>
          <a:xfrm>
            <a:off x="282260" y="1979094"/>
            <a:ext cx="3042230" cy="606613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378A7A24-2E2B-420A-B0D9-692D1D64289A}"/>
              </a:ext>
            </a:extLst>
          </p:cNvPr>
          <p:cNvSpPr/>
          <p:nvPr/>
        </p:nvSpPr>
        <p:spPr>
          <a:xfrm rot="16200000" flipH="1" flipV="1">
            <a:off x="-170341" y="1428245"/>
            <a:ext cx="1084927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47DDAE8D-A404-4E26-A21E-B10C750059D7}"/>
              </a:ext>
            </a:extLst>
          </p:cNvPr>
          <p:cNvSpPr/>
          <p:nvPr/>
        </p:nvSpPr>
        <p:spPr>
          <a:xfrm rot="10800000" flipV="1">
            <a:off x="368658" y="907902"/>
            <a:ext cx="133818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EB990E5-F112-4B03-9002-BC153B53A496}"/>
              </a:ext>
            </a:extLst>
          </p:cNvPr>
          <p:cNvSpPr/>
          <p:nvPr/>
        </p:nvSpPr>
        <p:spPr>
          <a:xfrm>
            <a:off x="435567" y="2549684"/>
            <a:ext cx="1090653" cy="1032358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E60A2819-2102-4E16-9478-51283844FCFB}"/>
              </a:ext>
            </a:extLst>
          </p:cNvPr>
          <p:cNvSpPr/>
          <p:nvPr/>
        </p:nvSpPr>
        <p:spPr>
          <a:xfrm>
            <a:off x="5128314" y="1935524"/>
            <a:ext cx="2138617" cy="1844620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6FB52DB8-6ABF-44A7-8A82-57D34B61DB95}"/>
              </a:ext>
            </a:extLst>
          </p:cNvPr>
          <p:cNvSpPr/>
          <p:nvPr/>
        </p:nvSpPr>
        <p:spPr>
          <a:xfrm>
            <a:off x="282260" y="5935459"/>
            <a:ext cx="1648678" cy="70016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30588C13-F510-4346-A7DB-0789C8CDF51D}"/>
              </a:ext>
            </a:extLst>
          </p:cNvPr>
          <p:cNvSpPr/>
          <p:nvPr/>
        </p:nvSpPr>
        <p:spPr>
          <a:xfrm>
            <a:off x="3965513" y="5475252"/>
            <a:ext cx="3287111" cy="1184349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4694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95E547-AAE2-404B-A9B4-38459763E2CA}"/>
              </a:ext>
            </a:extLst>
          </p:cNvPr>
          <p:cNvSpPr txBox="1"/>
          <p:nvPr/>
        </p:nvSpPr>
        <p:spPr>
          <a:xfrm>
            <a:off x="188535" y="98856"/>
            <a:ext cx="5665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ゲームの説明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D37DE27-315C-4097-9143-60CDC088ACBD}"/>
              </a:ext>
            </a:extLst>
          </p:cNvPr>
          <p:cNvSpPr txBox="1"/>
          <p:nvPr/>
        </p:nvSpPr>
        <p:spPr>
          <a:xfrm>
            <a:off x="614632" y="4925072"/>
            <a:ext cx="3408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歩きタバコなどマナー違反を</a:t>
            </a:r>
            <a:endParaRPr lang="en-US" altLang="ja-JP" dirty="0"/>
          </a:p>
          <a:p>
            <a:pPr algn="ctr"/>
            <a:r>
              <a:rPr lang="ja-JP" altLang="en-US" dirty="0"/>
              <a:t>吹き飛ばしてしまおう！</a:t>
            </a:r>
            <a:endParaRPr lang="en-US" altLang="ja-JP" dirty="0"/>
          </a:p>
        </p:txBody>
      </p:sp>
      <p:sp>
        <p:nvSpPr>
          <p:cNvPr id="64" name="スクロール: 横 63">
            <a:extLst>
              <a:ext uri="{FF2B5EF4-FFF2-40B4-BE49-F238E27FC236}">
                <a16:creationId xmlns:a16="http://schemas.microsoft.com/office/drawing/2014/main" id="{13506306-7F5D-4B18-B60D-F2FB70CEA298}"/>
              </a:ext>
            </a:extLst>
          </p:cNvPr>
          <p:cNvSpPr/>
          <p:nvPr/>
        </p:nvSpPr>
        <p:spPr>
          <a:xfrm>
            <a:off x="549343" y="3566926"/>
            <a:ext cx="3621843" cy="9144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車の横についている送風機！</a:t>
            </a:r>
          </a:p>
        </p:txBody>
      </p:sp>
      <p:sp>
        <p:nvSpPr>
          <p:cNvPr id="68" name="スクロール: 横 67">
            <a:extLst>
              <a:ext uri="{FF2B5EF4-FFF2-40B4-BE49-F238E27FC236}">
                <a16:creationId xmlns:a16="http://schemas.microsoft.com/office/drawing/2014/main" id="{B9ACD0BD-5DBE-4F1A-8D9F-FFDC206F76AA}"/>
              </a:ext>
            </a:extLst>
          </p:cNvPr>
          <p:cNvSpPr/>
          <p:nvPr/>
        </p:nvSpPr>
        <p:spPr>
          <a:xfrm>
            <a:off x="6327406" y="3484985"/>
            <a:ext cx="5487191" cy="9144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目的の対象に狙い撃ちができるボム！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88DDE26-8F27-49D1-82F4-7E2D42BA0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86" y="5289083"/>
            <a:ext cx="3132700" cy="142402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07D26BE-0B5B-4FF4-876D-E61D85987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48" y="4678789"/>
            <a:ext cx="3618954" cy="2035662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63C7EAA5-397F-4EFA-9267-344CB272A3A6}"/>
              </a:ext>
            </a:extLst>
          </p:cNvPr>
          <p:cNvSpPr/>
          <p:nvPr/>
        </p:nvSpPr>
        <p:spPr>
          <a:xfrm>
            <a:off x="8415310" y="6001094"/>
            <a:ext cx="79053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B4BD3A3-3568-48F3-8799-658ED206A9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886" y="4983018"/>
            <a:ext cx="3040114" cy="1825242"/>
          </a:xfrm>
          <a:prstGeom prst="rect">
            <a:avLst/>
          </a:prstGeom>
        </p:spPr>
      </p:pic>
      <p:pic>
        <p:nvPicPr>
          <p:cNvPr id="74" name="図 73">
            <a:extLst>
              <a:ext uri="{FF2B5EF4-FFF2-40B4-BE49-F238E27FC236}">
                <a16:creationId xmlns:a16="http://schemas.microsoft.com/office/drawing/2014/main" id="{1FD214F7-2A88-4149-95D1-43F2F55E6D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4673" r="8120" b="4544"/>
          <a:stretch/>
        </p:blipFill>
        <p:spPr>
          <a:xfrm>
            <a:off x="8450254" y="1766692"/>
            <a:ext cx="2148869" cy="1162172"/>
          </a:xfrm>
          <a:prstGeom prst="rect">
            <a:avLst/>
          </a:prstGeom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37AF6126-053C-4FF9-9E7A-9455AE73055F}"/>
              </a:ext>
            </a:extLst>
          </p:cNvPr>
          <p:cNvSpPr txBox="1"/>
          <p:nvPr/>
        </p:nvSpPr>
        <p:spPr>
          <a:xfrm>
            <a:off x="7285882" y="1106067"/>
            <a:ext cx="4477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景観を邪魔する建物などは</a:t>
            </a:r>
            <a:endParaRPr lang="en-US" altLang="ja-JP" dirty="0"/>
          </a:p>
          <a:p>
            <a:pPr algn="ctr"/>
            <a:r>
              <a:rPr lang="ja-JP" altLang="en-US" dirty="0"/>
              <a:t>思いっきり体当たりしてぶっ壊そう！</a:t>
            </a:r>
            <a:endParaRPr lang="en-US" altLang="ja-JP" dirty="0"/>
          </a:p>
        </p:txBody>
      </p:sp>
      <p:sp>
        <p:nvSpPr>
          <p:cNvPr id="76" name="スクロール: 横 75">
            <a:extLst>
              <a:ext uri="{FF2B5EF4-FFF2-40B4-BE49-F238E27FC236}">
                <a16:creationId xmlns:a16="http://schemas.microsoft.com/office/drawing/2014/main" id="{465CE7EA-CBD7-4FB0-BB81-5A1207FBC1E9}"/>
              </a:ext>
            </a:extLst>
          </p:cNvPr>
          <p:cNvSpPr/>
          <p:nvPr/>
        </p:nvSpPr>
        <p:spPr>
          <a:xfrm>
            <a:off x="7838998" y="90167"/>
            <a:ext cx="3621843" cy="9144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dirty="0"/>
          </a:p>
          <a:p>
            <a:pPr algn="ctr"/>
            <a:r>
              <a:rPr lang="ja-JP" altLang="en-US" dirty="0"/>
              <a:t>一定時間大きく速度を上げれる</a:t>
            </a:r>
            <a:endParaRPr lang="en-US" altLang="ja-JP" dirty="0"/>
          </a:p>
          <a:p>
            <a:pPr algn="ctr"/>
            <a:r>
              <a:rPr lang="ja-JP" altLang="en-US" dirty="0"/>
              <a:t>ブースト！</a:t>
            </a:r>
          </a:p>
          <a:p>
            <a:pPr algn="ctr"/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2BFEAB0-517F-4761-B6FB-423AB242ADF4}"/>
              </a:ext>
            </a:extLst>
          </p:cNvPr>
          <p:cNvSpPr txBox="1"/>
          <p:nvPr/>
        </p:nvSpPr>
        <p:spPr>
          <a:xfrm>
            <a:off x="6784539" y="4825588"/>
            <a:ext cx="4694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選挙カーなどのうるさい音は</a:t>
            </a:r>
            <a:endParaRPr kumimoji="1" lang="en-US" altLang="ja-JP" dirty="0"/>
          </a:p>
          <a:p>
            <a:pPr algn="ctr"/>
            <a:r>
              <a:rPr lang="ja-JP" altLang="en-US" dirty="0"/>
              <a:t>ボムで封じ込めてしまおう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46A4EDD-A3A4-4A75-B3A8-6DF22B68D0AF}"/>
              </a:ext>
            </a:extLst>
          </p:cNvPr>
          <p:cNvSpPr txBox="1"/>
          <p:nvPr/>
        </p:nvSpPr>
        <p:spPr>
          <a:xfrm>
            <a:off x="377703" y="857754"/>
            <a:ext cx="47280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町にはい</a:t>
            </a:r>
            <a:r>
              <a:rPr lang="ja-JP" altLang="en-US" sz="2000" dirty="0"/>
              <a:t>た</a:t>
            </a:r>
            <a:r>
              <a:rPr kumimoji="1" lang="ja-JP" altLang="en-US" sz="2000" dirty="0"/>
              <a:t>るところに</a:t>
            </a:r>
            <a:endParaRPr kumimoji="1" lang="en-US" altLang="ja-JP" sz="2000" dirty="0"/>
          </a:p>
          <a:p>
            <a:r>
              <a:rPr lang="ja-JP" altLang="en-US" sz="2000" dirty="0"/>
              <a:t>悪いものが蔓延っている！</a:t>
            </a:r>
            <a:endParaRPr lang="en-US" altLang="ja-JP" sz="2000" dirty="0"/>
          </a:p>
          <a:p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14033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1E25F20-7E2A-4042-B300-C7A6A5E1300B}"/>
              </a:ext>
            </a:extLst>
          </p:cNvPr>
          <p:cNvSpPr txBox="1"/>
          <p:nvPr/>
        </p:nvSpPr>
        <p:spPr>
          <a:xfrm>
            <a:off x="188535" y="98856"/>
            <a:ext cx="5665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ゲームの説明２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1ECA90A-EB63-4BFE-BBE1-F85A4AF1FE91}"/>
              </a:ext>
            </a:extLst>
          </p:cNvPr>
          <p:cNvSpPr txBox="1"/>
          <p:nvPr/>
        </p:nvSpPr>
        <p:spPr>
          <a:xfrm>
            <a:off x="196686" y="1011523"/>
            <a:ext cx="560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悪いものをたくさん壊すには、</a:t>
            </a:r>
            <a:r>
              <a:rPr kumimoji="1" lang="ja-JP" altLang="en-US" dirty="0"/>
              <a:t>コンボが重要！</a:t>
            </a:r>
            <a:endParaRPr kumimoji="1" lang="en-US" altLang="ja-JP" dirty="0"/>
          </a:p>
          <a:p>
            <a:r>
              <a:rPr kumimoji="1" lang="ja-JP" altLang="en-US" dirty="0"/>
              <a:t>短い間に連続で</a:t>
            </a:r>
            <a:r>
              <a:rPr lang="ja-JP" altLang="en-US" dirty="0"/>
              <a:t>正義の鉄槌を行うとコンボが発生！</a:t>
            </a:r>
            <a:endParaRPr lang="en-US" altLang="ja-JP" dirty="0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CE5AD0D-E01C-40C7-9DF7-B2FFD461C3BF}"/>
              </a:ext>
            </a:extLst>
          </p:cNvPr>
          <p:cNvGrpSpPr/>
          <p:nvPr/>
        </p:nvGrpSpPr>
        <p:grpSpPr>
          <a:xfrm>
            <a:off x="8924187" y="74679"/>
            <a:ext cx="3084283" cy="2387304"/>
            <a:chOff x="7513683" y="145301"/>
            <a:chExt cx="4660823" cy="3378902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AC5296CF-7DF3-475C-A7BF-53FE43417995}"/>
                </a:ext>
              </a:extLst>
            </p:cNvPr>
            <p:cNvGrpSpPr/>
            <p:nvPr/>
          </p:nvGrpSpPr>
          <p:grpSpPr>
            <a:xfrm>
              <a:off x="7513683" y="592139"/>
              <a:ext cx="4489782" cy="2725624"/>
              <a:chOff x="623269" y="1273558"/>
              <a:chExt cx="4430811" cy="2415293"/>
            </a:xfrm>
          </p:grpSpPr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424F9486-90DB-4B19-82A1-829CC6870C20}"/>
                  </a:ext>
                </a:extLst>
              </p:cNvPr>
              <p:cNvSpPr/>
              <p:nvPr/>
            </p:nvSpPr>
            <p:spPr>
              <a:xfrm>
                <a:off x="623269" y="1273558"/>
                <a:ext cx="922020" cy="5562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EA16E01C-4FC2-4060-9740-C491355A9BEF}"/>
                  </a:ext>
                </a:extLst>
              </p:cNvPr>
              <p:cNvSpPr/>
              <p:nvPr/>
            </p:nvSpPr>
            <p:spPr>
              <a:xfrm>
                <a:off x="623269" y="2126998"/>
                <a:ext cx="922020" cy="5562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9680412-38EA-4446-B75A-FFEF526B389B}"/>
                  </a:ext>
                </a:extLst>
              </p:cNvPr>
              <p:cNvSpPr/>
              <p:nvPr/>
            </p:nvSpPr>
            <p:spPr>
              <a:xfrm>
                <a:off x="1834849" y="2126998"/>
                <a:ext cx="1470660" cy="8494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B13E2EBF-F3D8-445D-867D-73845F6C207A}"/>
                  </a:ext>
                </a:extLst>
              </p:cNvPr>
              <p:cNvSpPr/>
              <p:nvPr/>
            </p:nvSpPr>
            <p:spPr>
              <a:xfrm>
                <a:off x="1834849" y="1273558"/>
                <a:ext cx="320502" cy="5562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794275DC-C662-481D-B6C5-4C0B348A9AEA}"/>
                  </a:ext>
                </a:extLst>
              </p:cNvPr>
              <p:cNvSpPr/>
              <p:nvPr/>
            </p:nvSpPr>
            <p:spPr>
              <a:xfrm>
                <a:off x="2409927" y="1273558"/>
                <a:ext cx="1185142" cy="5562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24850AF5-CE4E-4673-B17F-0CC35F1B45CB}"/>
                  </a:ext>
                </a:extLst>
              </p:cNvPr>
              <p:cNvSpPr/>
              <p:nvPr/>
            </p:nvSpPr>
            <p:spPr>
              <a:xfrm>
                <a:off x="3595069" y="2126998"/>
                <a:ext cx="1455420" cy="8494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DFB1D26B-BE38-4526-8B68-7C2F737D5848}"/>
                  </a:ext>
                </a:extLst>
              </p:cNvPr>
              <p:cNvSpPr/>
              <p:nvPr/>
            </p:nvSpPr>
            <p:spPr>
              <a:xfrm>
                <a:off x="3751867" y="1277536"/>
                <a:ext cx="1298621" cy="55228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E55B8F76-E13C-42A0-B8FF-20C0FB36E7E6}"/>
                  </a:ext>
                </a:extLst>
              </p:cNvPr>
              <p:cNvSpPr/>
              <p:nvPr/>
            </p:nvSpPr>
            <p:spPr>
              <a:xfrm>
                <a:off x="623269" y="2839389"/>
                <a:ext cx="944583" cy="8494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941E8EC5-D967-4945-95A5-DCDEE576251D}"/>
                  </a:ext>
                </a:extLst>
              </p:cNvPr>
              <p:cNvSpPr/>
              <p:nvPr/>
            </p:nvSpPr>
            <p:spPr>
              <a:xfrm>
                <a:off x="1815877" y="3210859"/>
                <a:ext cx="944583" cy="4779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E08FF6BE-6E4A-45F5-85B1-8FBFE59E0676}"/>
                  </a:ext>
                </a:extLst>
              </p:cNvPr>
              <p:cNvSpPr/>
              <p:nvPr/>
            </p:nvSpPr>
            <p:spPr>
              <a:xfrm>
                <a:off x="3072709" y="3210859"/>
                <a:ext cx="1981371" cy="4779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3074" name="Picture 2" descr="ビルのイラスト（建物）">
              <a:extLst>
                <a:ext uri="{FF2B5EF4-FFF2-40B4-BE49-F238E27FC236}">
                  <a16:creationId xmlns:a16="http://schemas.microsoft.com/office/drawing/2014/main" id="{127D59CE-E4D9-47AB-B353-04CBA9B6D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8559" y="1478791"/>
              <a:ext cx="934291" cy="1061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歩きタバコのイラスト">
              <a:extLst>
                <a:ext uri="{FF2B5EF4-FFF2-40B4-BE49-F238E27FC236}">
                  <a16:creationId xmlns:a16="http://schemas.microsoft.com/office/drawing/2014/main" id="{FBFFD659-FCC3-49F5-B5A4-31304611C4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5414" y="1547741"/>
              <a:ext cx="579566" cy="660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歩きスマホのイラスト（男性） | かわいいフリー素材集 いらすとや">
              <a:extLst>
                <a:ext uri="{FF2B5EF4-FFF2-40B4-BE49-F238E27FC236}">
                  <a16:creationId xmlns:a16="http://schemas.microsoft.com/office/drawing/2014/main" id="{FBCC302D-4FC8-4162-BECD-027031CADF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2711" y="842028"/>
              <a:ext cx="492265" cy="703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選挙カー（街宣車）と立候補者のイラスト">
              <a:extLst>
                <a:ext uri="{FF2B5EF4-FFF2-40B4-BE49-F238E27FC236}">
                  <a16:creationId xmlns:a16="http://schemas.microsoft.com/office/drawing/2014/main" id="{999870CF-9562-41E5-BB4B-8AE2CC1CD5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2204" y="2098399"/>
              <a:ext cx="516243" cy="629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ビルのイラスト（建物）">
              <a:extLst>
                <a:ext uri="{FF2B5EF4-FFF2-40B4-BE49-F238E27FC236}">
                  <a16:creationId xmlns:a16="http://schemas.microsoft.com/office/drawing/2014/main" id="{A8A23505-56C4-421E-A48C-21304FE7B4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3398" y="145301"/>
              <a:ext cx="934291" cy="1061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ビルのイラスト（建物）">
              <a:extLst>
                <a:ext uri="{FF2B5EF4-FFF2-40B4-BE49-F238E27FC236}">
                  <a16:creationId xmlns:a16="http://schemas.microsoft.com/office/drawing/2014/main" id="{6EE236A2-698B-4E17-8426-3DFA91436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0215" y="1387275"/>
              <a:ext cx="934291" cy="1061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https://illust8.com/wp-content/uploads/2021/08/right-above_car_14326.png">
              <a:extLst>
                <a:ext uri="{FF2B5EF4-FFF2-40B4-BE49-F238E27FC236}">
                  <a16:creationId xmlns:a16="http://schemas.microsoft.com/office/drawing/2014/main" id="{B8265D11-7160-48DD-9EC8-89E814CD13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2578" y="2915979"/>
              <a:ext cx="409887" cy="60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84A439AC-0096-48AA-8C4E-8955D665019E}"/>
                </a:ext>
              </a:extLst>
            </p:cNvPr>
            <p:cNvSpPr/>
            <p:nvPr/>
          </p:nvSpPr>
          <p:spPr>
            <a:xfrm>
              <a:off x="8582503" y="2600960"/>
              <a:ext cx="1256999" cy="505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138A6A4D-491A-42B0-B4BB-8A7BE841A92C}"/>
                </a:ext>
              </a:extLst>
            </p:cNvPr>
            <p:cNvSpPr/>
            <p:nvPr/>
          </p:nvSpPr>
          <p:spPr>
            <a:xfrm rot="16200000" flipV="1">
              <a:off x="7940054" y="1975513"/>
              <a:ext cx="1306179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FA454CC7-1A72-47D6-B879-44D6A322C23C}"/>
                </a:ext>
              </a:extLst>
            </p:cNvPr>
            <p:cNvSpPr/>
            <p:nvPr/>
          </p:nvSpPr>
          <p:spPr>
            <a:xfrm rot="16200000" flipV="1">
              <a:off x="9690502" y="2690702"/>
              <a:ext cx="236239" cy="6175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BE0BF2A3-CF9C-4321-A1AC-A7D2675025BA}"/>
                </a:ext>
              </a:extLst>
            </p:cNvPr>
            <p:cNvSpPr/>
            <p:nvPr/>
          </p:nvSpPr>
          <p:spPr>
            <a:xfrm>
              <a:off x="8572242" y="1320034"/>
              <a:ext cx="997938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2FFA0C0-444B-43F8-B3DF-6249A0A3EF0B}"/>
              </a:ext>
            </a:extLst>
          </p:cNvPr>
          <p:cNvSpPr txBox="1"/>
          <p:nvPr/>
        </p:nvSpPr>
        <p:spPr>
          <a:xfrm>
            <a:off x="190182" y="1836527"/>
            <a:ext cx="560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コンボは維持するほどゲージが増えやすくなったり、</a:t>
            </a:r>
            <a:endParaRPr lang="en-US" altLang="ja-JP" dirty="0"/>
          </a:p>
          <a:p>
            <a:r>
              <a:rPr lang="ja-JP" altLang="en-US" dirty="0"/>
              <a:t>得点が大きく失点できる！</a:t>
            </a:r>
            <a:endParaRPr lang="en-US" altLang="ja-JP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EC2D3A35-8630-4663-8F52-2B6C4E98C3F6}"/>
              </a:ext>
            </a:extLst>
          </p:cNvPr>
          <p:cNvSpPr txBox="1"/>
          <p:nvPr/>
        </p:nvSpPr>
        <p:spPr>
          <a:xfrm>
            <a:off x="5926105" y="4864797"/>
            <a:ext cx="61633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/>
              <a:t>警察を掻い潜り</a:t>
            </a:r>
            <a:endParaRPr lang="en-US" altLang="ja-JP" sz="3600" dirty="0"/>
          </a:p>
          <a:p>
            <a:pPr algn="ctr"/>
            <a:r>
              <a:rPr lang="ja-JP" altLang="en-US" sz="3600" dirty="0"/>
              <a:t>コンボをたくさん行える</a:t>
            </a:r>
            <a:endParaRPr lang="en-US" altLang="ja-JP" sz="3600" dirty="0"/>
          </a:p>
          <a:p>
            <a:pPr algn="ctr"/>
            <a:r>
              <a:rPr lang="ja-JP" altLang="en-US" sz="3600" dirty="0"/>
              <a:t>最強のルート構築を行おう！</a:t>
            </a:r>
            <a:endParaRPr lang="en-US" altLang="ja-JP" sz="3600" dirty="0"/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AF488DD5-99EB-4AB3-BFAD-64AA9BB94FB5}"/>
              </a:ext>
            </a:extLst>
          </p:cNvPr>
          <p:cNvGrpSpPr/>
          <p:nvPr/>
        </p:nvGrpSpPr>
        <p:grpSpPr>
          <a:xfrm>
            <a:off x="5440860" y="2387572"/>
            <a:ext cx="1501640" cy="729832"/>
            <a:chOff x="6384783" y="4306966"/>
            <a:chExt cx="1920365" cy="88396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1AB0F614-FF67-4505-8D53-948B019ABB66}"/>
                </a:ext>
              </a:extLst>
            </p:cNvPr>
            <p:cNvSpPr txBox="1"/>
            <p:nvPr/>
          </p:nvSpPr>
          <p:spPr>
            <a:xfrm>
              <a:off x="6384783" y="4306966"/>
              <a:ext cx="1920365" cy="448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3</a:t>
              </a:r>
              <a:r>
                <a:rPr kumimoji="1" lang="ja-JP" altLang="en-US" dirty="0"/>
                <a:t>コンボ！</a:t>
              </a: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7ED04E59-0B69-4729-AD32-480A86FE9CD4}"/>
                </a:ext>
              </a:extLst>
            </p:cNvPr>
            <p:cNvSpPr txBox="1"/>
            <p:nvPr/>
          </p:nvSpPr>
          <p:spPr>
            <a:xfrm>
              <a:off x="6605709" y="4743600"/>
              <a:ext cx="1336810" cy="447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善</a:t>
              </a:r>
              <a:r>
                <a:rPr lang="ja-JP" altLang="en-US" dirty="0"/>
                <a:t>４</a:t>
              </a:r>
              <a:r>
                <a:rPr kumimoji="1" lang="ja-JP" altLang="en-US" dirty="0"/>
                <a:t>！</a:t>
              </a: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E3699AF-0B54-422B-8DB0-28978C789BC0}"/>
              </a:ext>
            </a:extLst>
          </p:cNvPr>
          <p:cNvGrpSpPr/>
          <p:nvPr/>
        </p:nvGrpSpPr>
        <p:grpSpPr>
          <a:xfrm>
            <a:off x="6444160" y="229799"/>
            <a:ext cx="1415000" cy="574202"/>
            <a:chOff x="8998474" y="4361402"/>
            <a:chExt cx="1256999" cy="695468"/>
          </a:xfrm>
        </p:grpSpPr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67D92B7F-4026-4CE5-BBBA-8AC642B480DD}"/>
                </a:ext>
              </a:extLst>
            </p:cNvPr>
            <p:cNvSpPr txBox="1"/>
            <p:nvPr/>
          </p:nvSpPr>
          <p:spPr>
            <a:xfrm>
              <a:off x="8998474" y="4361402"/>
              <a:ext cx="1256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4</a:t>
              </a:r>
              <a:r>
                <a:rPr kumimoji="1" lang="ja-JP" altLang="en-US" dirty="0"/>
                <a:t>コンボ！</a:t>
              </a: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06C6D16F-7086-4005-A105-0BF83C5A0C4C}"/>
                </a:ext>
              </a:extLst>
            </p:cNvPr>
            <p:cNvSpPr txBox="1"/>
            <p:nvPr/>
          </p:nvSpPr>
          <p:spPr>
            <a:xfrm>
              <a:off x="9219399" y="4687538"/>
              <a:ext cx="937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善８！</a:t>
              </a:r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F1A70B36-8ED6-4CA4-A9B6-6AAC1047D8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055" y="1760074"/>
            <a:ext cx="1953972" cy="1160505"/>
          </a:xfrm>
          <a:prstGeom prst="rect">
            <a:avLst/>
          </a:prstGeom>
        </p:spPr>
      </p:pic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EDA0A9A4-61F3-4D29-8BA2-C6FF5140E88C}"/>
              </a:ext>
            </a:extLst>
          </p:cNvPr>
          <p:cNvGrpSpPr/>
          <p:nvPr/>
        </p:nvGrpSpPr>
        <p:grpSpPr>
          <a:xfrm>
            <a:off x="7156273" y="2714367"/>
            <a:ext cx="2545474" cy="1675741"/>
            <a:chOff x="2212707" y="2861479"/>
            <a:chExt cx="2545474" cy="1675741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3EB9C933-2D0C-4288-A00B-321E61154AD9}"/>
                </a:ext>
              </a:extLst>
            </p:cNvPr>
            <p:cNvGrpSpPr/>
            <p:nvPr/>
          </p:nvGrpSpPr>
          <p:grpSpPr>
            <a:xfrm>
              <a:off x="3383345" y="2861479"/>
              <a:ext cx="1265990" cy="668977"/>
              <a:chOff x="3953675" y="3462130"/>
              <a:chExt cx="1619004" cy="810259"/>
            </a:xfrm>
          </p:grpSpPr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D933B7B-5C80-40AD-8E3A-3E04BC6DFBA4}"/>
                  </a:ext>
                </a:extLst>
              </p:cNvPr>
              <p:cNvSpPr txBox="1"/>
              <p:nvPr/>
            </p:nvSpPr>
            <p:spPr>
              <a:xfrm>
                <a:off x="3953675" y="3462130"/>
                <a:ext cx="1619004" cy="447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2</a:t>
                </a:r>
                <a:r>
                  <a:rPr kumimoji="1" lang="ja-JP" altLang="en-US" dirty="0"/>
                  <a:t>コンボ！</a:t>
                </a:r>
              </a:p>
            </p:txBody>
          </p: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4BC378F0-092F-4BB1-A474-996AE1CA89F1}"/>
                  </a:ext>
                </a:extLst>
              </p:cNvPr>
              <p:cNvSpPr txBox="1"/>
              <p:nvPr/>
            </p:nvSpPr>
            <p:spPr>
              <a:xfrm>
                <a:off x="4143242" y="3863430"/>
                <a:ext cx="1140210" cy="408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善２！</a:t>
                </a:r>
              </a:p>
            </p:txBody>
          </p:sp>
        </p:grp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D2592C82-F02E-46B6-8DB4-3C2623634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407"/>
            <a:stretch/>
          </p:blipFill>
          <p:spPr>
            <a:xfrm>
              <a:off x="2212707" y="3530456"/>
              <a:ext cx="2545474" cy="1006764"/>
            </a:xfrm>
            <a:prstGeom prst="rect">
              <a:avLst/>
            </a:prstGeom>
          </p:spPr>
        </p:pic>
      </p:grpSp>
      <p:pic>
        <p:nvPicPr>
          <p:cNvPr id="25" name="図 24">
            <a:extLst>
              <a:ext uri="{FF2B5EF4-FFF2-40B4-BE49-F238E27FC236}">
                <a16:creationId xmlns:a16="http://schemas.microsoft.com/office/drawing/2014/main" id="{F9B49C76-C615-4444-B4EA-FCB13AE030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632" y="277108"/>
            <a:ext cx="2242742" cy="1332011"/>
          </a:xfrm>
          <a:prstGeom prst="rect">
            <a:avLst/>
          </a:prstGeom>
        </p:spPr>
      </p:pic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B48E90AA-046A-4C38-96C4-BB2063903371}"/>
              </a:ext>
            </a:extLst>
          </p:cNvPr>
          <p:cNvGrpSpPr/>
          <p:nvPr/>
        </p:nvGrpSpPr>
        <p:grpSpPr>
          <a:xfrm>
            <a:off x="10131563" y="3167284"/>
            <a:ext cx="2098688" cy="1297601"/>
            <a:chOff x="27642" y="3274438"/>
            <a:chExt cx="2098688" cy="1297601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544D651E-4A2C-4C7E-A4E4-CE01E1C7F544}"/>
                </a:ext>
              </a:extLst>
            </p:cNvPr>
            <p:cNvGrpSpPr/>
            <p:nvPr/>
          </p:nvGrpSpPr>
          <p:grpSpPr>
            <a:xfrm>
              <a:off x="79163" y="3274438"/>
              <a:ext cx="1452484" cy="634507"/>
              <a:chOff x="1910492" y="4255068"/>
              <a:chExt cx="1365311" cy="768508"/>
            </a:xfrm>
          </p:grpSpPr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FBBC92C0-393D-46FB-B9B0-BCF032BF9067}"/>
                  </a:ext>
                </a:extLst>
              </p:cNvPr>
              <p:cNvSpPr txBox="1"/>
              <p:nvPr/>
            </p:nvSpPr>
            <p:spPr>
              <a:xfrm>
                <a:off x="1910492" y="4255068"/>
                <a:ext cx="13653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1</a:t>
                </a:r>
                <a:r>
                  <a:rPr kumimoji="1" lang="ja-JP" altLang="en-US" dirty="0"/>
                  <a:t>コンボ！</a:t>
                </a:r>
              </a:p>
            </p:txBody>
          </p:sp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BA2A6BD1-6D07-4143-89DC-1173BD0E7B5B}"/>
                  </a:ext>
                </a:extLst>
              </p:cNvPr>
              <p:cNvSpPr txBox="1"/>
              <p:nvPr/>
            </p:nvSpPr>
            <p:spPr>
              <a:xfrm>
                <a:off x="2131417" y="4654244"/>
                <a:ext cx="9426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善１！</a:t>
                </a:r>
              </a:p>
            </p:txBody>
          </p:sp>
        </p:grpSp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C32A904A-239F-485E-9613-F564E841D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42" y="3325584"/>
              <a:ext cx="2098688" cy="1246455"/>
            </a:xfrm>
            <a:prstGeom prst="rect">
              <a:avLst/>
            </a:prstGeom>
          </p:spPr>
        </p:pic>
      </p:grpSp>
      <p:sp>
        <p:nvSpPr>
          <p:cNvPr id="34" name="矢印: 右 33">
            <a:extLst>
              <a:ext uri="{FF2B5EF4-FFF2-40B4-BE49-F238E27FC236}">
                <a16:creationId xmlns:a16="http://schemas.microsoft.com/office/drawing/2014/main" id="{48BB19A8-3D6F-4E02-9A51-EBB1E65315A5}"/>
              </a:ext>
            </a:extLst>
          </p:cNvPr>
          <p:cNvSpPr/>
          <p:nvPr/>
        </p:nvSpPr>
        <p:spPr>
          <a:xfrm rot="11491505">
            <a:off x="9753539" y="3099918"/>
            <a:ext cx="335127" cy="463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矢印: 右 56">
            <a:extLst>
              <a:ext uri="{FF2B5EF4-FFF2-40B4-BE49-F238E27FC236}">
                <a16:creationId xmlns:a16="http://schemas.microsoft.com/office/drawing/2014/main" id="{1585CA27-5A4D-477C-9E5C-1F6E54511575}"/>
              </a:ext>
            </a:extLst>
          </p:cNvPr>
          <p:cNvSpPr/>
          <p:nvPr/>
        </p:nvSpPr>
        <p:spPr>
          <a:xfrm rot="17645340">
            <a:off x="6541173" y="1542215"/>
            <a:ext cx="343510" cy="43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矢印: 右 58">
            <a:extLst>
              <a:ext uri="{FF2B5EF4-FFF2-40B4-BE49-F238E27FC236}">
                <a16:creationId xmlns:a16="http://schemas.microsoft.com/office/drawing/2014/main" id="{0FE0593A-EB34-48A4-AF4A-4B0BF9E61622}"/>
              </a:ext>
            </a:extLst>
          </p:cNvPr>
          <p:cNvSpPr/>
          <p:nvPr/>
        </p:nvSpPr>
        <p:spPr>
          <a:xfrm rot="14388330">
            <a:off x="6892271" y="2958600"/>
            <a:ext cx="323118" cy="463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E80FA348-59D1-47EE-A401-D3F05EC4BB93}"/>
              </a:ext>
            </a:extLst>
          </p:cNvPr>
          <p:cNvSpPr txBox="1"/>
          <p:nvPr/>
        </p:nvSpPr>
        <p:spPr>
          <a:xfrm>
            <a:off x="136144" y="2864637"/>
            <a:ext cx="162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しかし</a:t>
            </a:r>
            <a:endParaRPr kumimoji="1" lang="en-US" altLang="ja-JP" sz="3600" dirty="0"/>
          </a:p>
        </p:txBody>
      </p: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2DD38447-8B1B-4B76-B1E6-10A4366FFD56}"/>
              </a:ext>
            </a:extLst>
          </p:cNvPr>
          <p:cNvGrpSpPr/>
          <p:nvPr/>
        </p:nvGrpSpPr>
        <p:grpSpPr>
          <a:xfrm>
            <a:off x="213608" y="5202473"/>
            <a:ext cx="5498228" cy="1634918"/>
            <a:chOff x="567560" y="2440586"/>
            <a:chExt cx="7954272" cy="2819570"/>
          </a:xfrm>
        </p:grpSpPr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6082FD5E-9A65-45DC-B013-253FB9CDBF34}"/>
                </a:ext>
              </a:extLst>
            </p:cNvPr>
            <p:cNvGrpSpPr/>
            <p:nvPr/>
          </p:nvGrpSpPr>
          <p:grpSpPr>
            <a:xfrm>
              <a:off x="567560" y="2804462"/>
              <a:ext cx="7954272" cy="2455694"/>
              <a:chOff x="386500" y="1965477"/>
              <a:chExt cx="8527297" cy="2455694"/>
            </a:xfrm>
          </p:grpSpPr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BA70FE96-27BE-4697-9E98-5C5BEE8527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28" t="24702" r="6553" b="26209"/>
              <a:stretch/>
            </p:blipFill>
            <p:spPr>
              <a:xfrm>
                <a:off x="386500" y="2083324"/>
                <a:ext cx="8527297" cy="2337847"/>
              </a:xfrm>
              <a:prstGeom prst="rect">
                <a:avLst/>
              </a:prstGeom>
            </p:spPr>
          </p:pic>
          <p:pic>
            <p:nvPicPr>
              <p:cNvPr id="76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2B472671-AA93-48BD-8134-FB227DDC1E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61129" y="2005517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6AD4FBC2-4E9A-4FFA-800E-27B383EE25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791880" y="2195625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5B54DF44-1242-45B2-9EED-BF8D1BE02F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67958" y="1965477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0E7D2AAF-9EEB-4DB4-8238-A106006055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695" b="21881"/>
              <a:stretch/>
            </p:blipFill>
            <p:spPr>
              <a:xfrm flipH="1">
                <a:off x="6800350" y="2485794"/>
                <a:ext cx="1560222" cy="802326"/>
              </a:xfrm>
              <a:prstGeom prst="rect">
                <a:avLst/>
              </a:prstGeom>
            </p:spPr>
          </p:pic>
          <p:sp>
            <p:nvSpPr>
              <p:cNvPr id="80" name="正方形/長方形 79">
                <a:extLst>
                  <a:ext uri="{FF2B5EF4-FFF2-40B4-BE49-F238E27FC236}">
                    <a16:creationId xmlns:a16="http://schemas.microsoft.com/office/drawing/2014/main" id="{33BC9EF7-D42F-47EF-92A0-9342617F3F76}"/>
                  </a:ext>
                </a:extLst>
              </p:cNvPr>
              <p:cNvSpPr/>
              <p:nvPr/>
            </p:nvSpPr>
            <p:spPr>
              <a:xfrm>
                <a:off x="5925168" y="3096921"/>
                <a:ext cx="785568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18881DDC-EF47-49DF-83CA-EF0FD7415B49}"/>
                  </a:ext>
                </a:extLst>
              </p:cNvPr>
              <p:cNvSpPr/>
              <p:nvPr/>
            </p:nvSpPr>
            <p:spPr>
              <a:xfrm>
                <a:off x="5743824" y="2936588"/>
                <a:ext cx="1070576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正方形/長方形 81">
                <a:extLst>
                  <a:ext uri="{FF2B5EF4-FFF2-40B4-BE49-F238E27FC236}">
                    <a16:creationId xmlns:a16="http://schemas.microsoft.com/office/drawing/2014/main" id="{5086D50C-1C40-49BB-8376-6A8D8EB2521B}"/>
                  </a:ext>
                </a:extLst>
              </p:cNvPr>
              <p:cNvSpPr/>
              <p:nvPr/>
            </p:nvSpPr>
            <p:spPr>
              <a:xfrm>
                <a:off x="6147090" y="2798428"/>
                <a:ext cx="785568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73" name="図 72">
              <a:extLst>
                <a:ext uri="{FF2B5EF4-FFF2-40B4-BE49-F238E27FC236}">
                  <a16:creationId xmlns:a16="http://schemas.microsoft.com/office/drawing/2014/main" id="{7C540643-C280-4E9B-A4EC-652B10DE93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97" t="6374" r="44494" b="-351"/>
            <a:stretch/>
          </p:blipFill>
          <p:spPr>
            <a:xfrm rot="5669311">
              <a:off x="2861137" y="2163825"/>
              <a:ext cx="874389" cy="1427911"/>
            </a:xfrm>
            <a:prstGeom prst="rect">
              <a:avLst/>
            </a:prstGeom>
          </p:spPr>
        </p:pic>
        <p:pic>
          <p:nvPicPr>
            <p:cNvPr id="74" name="図 73">
              <a:extLst>
                <a:ext uri="{FF2B5EF4-FFF2-40B4-BE49-F238E27FC236}">
                  <a16:creationId xmlns:a16="http://schemas.microsoft.com/office/drawing/2014/main" id="{5160509F-B47C-41C6-945F-FB27CA3E1E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03" t="-6822" r="-2491" b="-351"/>
            <a:stretch/>
          </p:blipFill>
          <p:spPr>
            <a:xfrm rot="4587182">
              <a:off x="1093707" y="2108100"/>
              <a:ext cx="952598" cy="1628417"/>
            </a:xfrm>
            <a:prstGeom prst="rect">
              <a:avLst/>
            </a:prstGeom>
          </p:spPr>
        </p:pic>
      </p:grp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39EB07D2-F543-48FC-80CD-D60390F13B8E}"/>
              </a:ext>
            </a:extLst>
          </p:cNvPr>
          <p:cNvSpPr txBox="1"/>
          <p:nvPr/>
        </p:nvSpPr>
        <p:spPr>
          <a:xfrm>
            <a:off x="217006" y="3825947"/>
            <a:ext cx="7723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能力の使用時間に応じて警察がたくさん追ってくる！</a:t>
            </a:r>
            <a:endParaRPr lang="en-US" altLang="ja-JP" sz="2000" dirty="0"/>
          </a:p>
          <a:p>
            <a:r>
              <a:rPr kumimoji="1" lang="ja-JP" altLang="en-US" sz="2000" dirty="0"/>
              <a:t>警察はあなたを捕まえるのに全力で攻撃してくるぞ！</a:t>
            </a:r>
            <a:endParaRPr kumimoji="1" lang="en-US" altLang="ja-JP" sz="2000" dirty="0"/>
          </a:p>
          <a:p>
            <a:r>
              <a:rPr kumimoji="1" lang="ja-JP" altLang="en-US" sz="2000" dirty="0"/>
              <a:t>体力がなくなるとゲームオーバーだ！！！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700940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F56990-A86F-4A50-94F3-CC0AE127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3" y="-223164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アピールポイント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5BA1854-FA0B-4682-A459-739445D35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06" y="3353586"/>
            <a:ext cx="5999897" cy="3344465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D3725ED-08F8-4FA3-8662-3B3DCA809BCD}"/>
              </a:ext>
            </a:extLst>
          </p:cNvPr>
          <p:cNvSpPr txBox="1"/>
          <p:nvPr/>
        </p:nvSpPr>
        <p:spPr>
          <a:xfrm>
            <a:off x="2103276" y="2279115"/>
            <a:ext cx="8138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華麗なるドライブテクニックで</a:t>
            </a:r>
            <a:endParaRPr lang="en-US" altLang="ja-JP" sz="2800" dirty="0"/>
          </a:p>
          <a:p>
            <a:pPr algn="ctr"/>
            <a:r>
              <a:rPr lang="ja-JP" altLang="en-US" sz="2800" dirty="0"/>
              <a:t>警察の猛攻を掻い潜り、暴れまわれ</a:t>
            </a:r>
            <a:r>
              <a:rPr lang="en-US" altLang="ja-JP" sz="2800" dirty="0"/>
              <a:t>!!</a:t>
            </a:r>
          </a:p>
          <a:p>
            <a:pPr algn="ctr"/>
            <a:endParaRPr kumimoji="1" lang="ja-JP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7F1A23-964F-4F21-8AFC-521456105B00}"/>
              </a:ext>
            </a:extLst>
          </p:cNvPr>
          <p:cNvSpPr txBox="1"/>
          <p:nvPr/>
        </p:nvSpPr>
        <p:spPr>
          <a:xfrm>
            <a:off x="2745776" y="1525810"/>
            <a:ext cx="6853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/>
              <a:t>この世界の君は正義の使者！</a:t>
            </a:r>
            <a:endParaRPr kumimoji="1" lang="en-US" altLang="ja-JP" sz="4000" dirty="0"/>
          </a:p>
          <a:p>
            <a:pPr algn="ctr"/>
            <a:endParaRPr kumimoji="1" lang="en-US" altLang="ja-JP" sz="40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4FDA6-82A9-428B-A4F3-7951ABEC3586}"/>
              </a:ext>
            </a:extLst>
          </p:cNvPr>
          <p:cNvSpPr/>
          <p:nvPr/>
        </p:nvSpPr>
        <p:spPr>
          <a:xfrm>
            <a:off x="1376314" y="962411"/>
            <a:ext cx="101998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/>
              <a:t>日常生活によく目にする無視するしかないグレーゾーンなイラつくこと</a:t>
            </a:r>
          </a:p>
        </p:txBody>
      </p:sp>
    </p:spTree>
    <p:extLst>
      <p:ext uri="{BB962C8B-B14F-4D97-AF65-F5344CB8AC3E}">
        <p14:creationId xmlns:p14="http://schemas.microsoft.com/office/powerpoint/2010/main" val="3172993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413</Words>
  <Application>Microsoft Office PowerPoint</Application>
  <PresentationFormat>ワイド画面</PresentationFormat>
  <Paragraphs>71</Paragraphs>
  <Slides>7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3" baseType="lpstr">
      <vt:lpstr>HGPｺﾞｼｯｸE</vt:lpstr>
      <vt:lpstr>HGSｺﾞｼｯｸE</vt:lpstr>
      <vt:lpstr>游ゴシック</vt:lpstr>
      <vt:lpstr>游ゴシック Light</vt:lpstr>
      <vt:lpstr>Arial</vt:lpstr>
      <vt:lpstr>Office テーマ</vt:lpstr>
      <vt:lpstr>PowerPoint プレゼンテーション</vt:lpstr>
      <vt:lpstr>コンセプト</vt:lpstr>
      <vt:lpstr>ゲーム概要</vt:lpstr>
      <vt:lpstr>PowerPoint プレゼンテーション</vt:lpstr>
      <vt:lpstr>PowerPoint プレゼンテーション</vt:lpstr>
      <vt:lpstr>PowerPoint プレゼンテーション</vt:lpstr>
      <vt:lpstr>アピールポイント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AnarchyCars</dc:title>
  <dc:creator>student</dc:creator>
  <cp:lastModifiedBy>student</cp:lastModifiedBy>
  <cp:revision>85</cp:revision>
  <dcterms:created xsi:type="dcterms:W3CDTF">2023-01-11T08:16:55Z</dcterms:created>
  <dcterms:modified xsi:type="dcterms:W3CDTF">2023-01-16T02:36:28Z</dcterms:modified>
</cp:coreProperties>
</file>